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321" r:id="rId2"/>
    <p:sldId id="256" r:id="rId3"/>
    <p:sldId id="359" r:id="rId4"/>
    <p:sldId id="360" r:id="rId5"/>
  </p:sldIdLst>
  <p:sldSz cx="9144000" cy="6858000" type="screen4x3"/>
  <p:notesSz cx="6858000" cy="9144000"/>
  <p:defaultTextStyle>
    <a:defPPr>
      <a:defRPr lang="is-I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37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noProof="1"/>
            </a:lvl1pPr>
          </a:lstStyle>
          <a:p>
            <a:endParaRPr lang="is-IS" altLang="is-IS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/>
            </a:lvl1pPr>
          </a:lstStyle>
          <a:p>
            <a:endParaRPr lang="is-IS" altLang="is-IS"/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noProof="1"/>
            </a:lvl1pPr>
          </a:lstStyle>
          <a:p>
            <a:endParaRPr lang="is-IS" altLang="is-IS"/>
          </a:p>
        </p:txBody>
      </p:sp>
      <p:sp>
        <p:nvSpPr>
          <p:cNvPr id="333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/>
            </a:lvl1pPr>
          </a:lstStyle>
          <a:p>
            <a:fld id="{2E53EF7F-63DB-42A2-8719-AFA94934656F}" type="slidenum">
              <a:rPr altLang="is-IS"/>
              <a:pPr/>
              <a:t>‹#›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234142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is-I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is-IS"/>
          </a:p>
        </p:txBody>
      </p:sp>
      <p:sp>
        <p:nvSpPr>
          <p:cNvPr id="321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1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s-IS" smtClean="0"/>
              <a:t>Click to edit Master text styles</a:t>
            </a:r>
          </a:p>
          <a:p>
            <a:pPr lvl="1"/>
            <a:r>
              <a:rPr lang="en-US" altLang="is-IS" smtClean="0"/>
              <a:t>Second level</a:t>
            </a:r>
          </a:p>
          <a:p>
            <a:pPr lvl="2"/>
            <a:r>
              <a:rPr lang="en-US" altLang="is-IS" smtClean="0"/>
              <a:t>Third level</a:t>
            </a:r>
          </a:p>
          <a:p>
            <a:pPr lvl="3"/>
            <a:r>
              <a:rPr lang="en-US" altLang="is-IS" smtClean="0"/>
              <a:t>Fourth level</a:t>
            </a:r>
          </a:p>
          <a:p>
            <a:pPr lvl="4"/>
            <a:r>
              <a:rPr lang="en-US" altLang="is-IS" smtClean="0"/>
              <a:t>Fifth level</a:t>
            </a:r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is-I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DFD3D1F-214E-479D-AD85-6BD0E7B37E6C}" type="slidenum">
              <a:rPr lang="en-US" altLang="is-IS"/>
              <a:pPr/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4086689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1EC14-C10F-4168-8EC6-A829ADA4B0E4}" type="slidenum">
              <a:rPr lang="en-US" altLang="is-IS"/>
              <a:pPr/>
              <a:t>1</a:t>
            </a:fld>
            <a:endParaRPr lang="en-US" altLang="is-I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 altLang="is-IS" noProof="1"/>
          </a:p>
        </p:txBody>
      </p:sp>
    </p:spTree>
    <p:extLst>
      <p:ext uri="{BB962C8B-B14F-4D97-AF65-F5344CB8AC3E}">
        <p14:creationId xmlns:p14="http://schemas.microsoft.com/office/powerpoint/2010/main" val="2514515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36856-B344-40C0-BDEA-0ADFD825A010}" type="slidenum">
              <a:rPr lang="en-US" altLang="is-IS"/>
              <a:pPr/>
              <a:t>2</a:t>
            </a:fld>
            <a:endParaRPr lang="en-US" altLang="is-I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 altLang="is-IS" noProof="1"/>
          </a:p>
        </p:txBody>
      </p:sp>
    </p:spTree>
    <p:extLst>
      <p:ext uri="{BB962C8B-B14F-4D97-AF65-F5344CB8AC3E}">
        <p14:creationId xmlns:p14="http://schemas.microsoft.com/office/powerpoint/2010/main" val="2259785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F8974-7416-4E76-A120-EA3A8489E187}" type="slidenum">
              <a:rPr lang="en-US" altLang="is-IS"/>
              <a:pPr/>
              <a:t>3</a:t>
            </a:fld>
            <a:endParaRPr lang="en-US" altLang="is-I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 altLang="is-IS" noProof="1"/>
          </a:p>
        </p:txBody>
      </p:sp>
    </p:spTree>
    <p:extLst>
      <p:ext uri="{BB962C8B-B14F-4D97-AF65-F5344CB8AC3E}">
        <p14:creationId xmlns:p14="http://schemas.microsoft.com/office/powerpoint/2010/main" val="683432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B43E4-2E15-48FB-89E0-319F7D5F55E8}" type="slidenum">
              <a:rPr lang="en-US" altLang="is-IS"/>
              <a:pPr/>
              <a:t>4</a:t>
            </a:fld>
            <a:endParaRPr lang="en-US" altLang="is-I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 altLang="is-IS" noProof="1"/>
          </a:p>
        </p:txBody>
      </p:sp>
    </p:spTree>
    <p:extLst>
      <p:ext uri="{BB962C8B-B14F-4D97-AF65-F5344CB8AC3E}">
        <p14:creationId xmlns:p14="http://schemas.microsoft.com/office/powerpoint/2010/main" val="80140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41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734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is-IS" sz="2400">
                <a:latin typeface="Times New Roman" panose="02020603050405020304" pitchFamily="18" charset="0"/>
              </a:endParaRPr>
            </a:p>
          </p:txBody>
        </p:sp>
        <p:sp>
          <p:nvSpPr>
            <p:cNvPr id="27341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is-I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7341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7341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27341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sp>
        <p:nvSpPr>
          <p:cNvPr id="2734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is-IS" noProof="0" smtClean="0"/>
              <a:t>Click to edit Master subtitle style</a:t>
            </a:r>
          </a:p>
        </p:txBody>
      </p:sp>
      <p:sp>
        <p:nvSpPr>
          <p:cNvPr id="27341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is-IS"/>
          </a:p>
        </p:txBody>
      </p:sp>
      <p:sp>
        <p:nvSpPr>
          <p:cNvPr id="27341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altLang="is-IS"/>
          </a:p>
        </p:txBody>
      </p:sp>
      <p:sp>
        <p:nvSpPr>
          <p:cNvPr id="27341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BD734CE-4E1B-47E2-BDCE-720F6C673F6E}" type="slidenum">
              <a:rPr lang="en-US" altLang="is-IS"/>
              <a:pPr/>
              <a:t>‹#›</a:t>
            </a:fld>
            <a:endParaRPr lang="en-US" altLang="is-IS"/>
          </a:p>
        </p:txBody>
      </p:sp>
      <p:sp>
        <p:nvSpPr>
          <p:cNvPr id="2734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is-I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E8DCD-723E-46AD-9D51-43C280F4FF03}" type="slidenum">
              <a:rPr lang="en-US" altLang="is-IS"/>
              <a:pPr/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54549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FE9BC-18C0-4A86-86FB-D980D89A9CD0}" type="slidenum">
              <a:rPr lang="en-US" altLang="is-IS"/>
              <a:pPr/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015600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15C67912-8DBC-41B1-B8E2-96A1E411C692}" type="slidenum">
              <a:rPr lang="en-US" altLang="is-IS"/>
              <a:pPr/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211668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0D801-3226-4BDE-801D-9C7D64D9B930}" type="slidenum">
              <a:rPr lang="en-US" altLang="is-IS"/>
              <a:pPr/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35215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FBB49-A81B-4E68-B5DA-347C574A5454}" type="slidenum">
              <a:rPr lang="en-US" altLang="is-IS"/>
              <a:pPr/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28397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7D0CB-55D2-4C1C-B055-C2C13859263F}" type="slidenum">
              <a:rPr lang="en-US" altLang="is-IS"/>
              <a:pPr/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172108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43C4A-E118-48E7-A3ED-2FC5BAD61407}" type="slidenum">
              <a:rPr lang="en-US" altLang="is-IS"/>
              <a:pPr/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298105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CE786-4B31-45BF-B190-C27DA3939DA6}" type="slidenum">
              <a:rPr lang="en-US" altLang="is-IS"/>
              <a:pPr/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176701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B19D5-651F-41B7-8D73-864C87DA53EB}" type="slidenum">
              <a:rPr lang="en-US" altLang="is-IS"/>
              <a:pPr/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21925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1B1A2-577C-42BC-999E-ABF29A460EE7}" type="slidenum">
              <a:rPr lang="en-US" altLang="is-IS"/>
              <a:pPr/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75685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0C198-5984-48B4-9673-8BDFC521054C}" type="slidenum">
              <a:rPr lang="en-US" altLang="is-IS"/>
              <a:pPr/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283421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38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7238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723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2723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is-IS"/>
              </a:p>
            </p:txBody>
          </p:sp>
        </p:grpSp>
        <p:grpSp>
          <p:nvGrpSpPr>
            <p:cNvPr id="27239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723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2723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</p:grpSp>
      </p:grpSp>
      <p:sp>
        <p:nvSpPr>
          <p:cNvPr id="27239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s-IS" smtClean="0"/>
              <a:t>Click to edit Master title style</a:t>
            </a:r>
          </a:p>
        </p:txBody>
      </p:sp>
      <p:sp>
        <p:nvSpPr>
          <p:cNvPr id="272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s-IS" smtClean="0"/>
              <a:t>Click to edit Master text styles</a:t>
            </a:r>
          </a:p>
          <a:p>
            <a:pPr lvl="1"/>
            <a:r>
              <a:rPr lang="en-US" altLang="is-IS" smtClean="0"/>
              <a:t>Second level</a:t>
            </a:r>
          </a:p>
          <a:p>
            <a:pPr lvl="2"/>
            <a:r>
              <a:rPr lang="en-US" altLang="is-IS" smtClean="0"/>
              <a:t>Third level</a:t>
            </a:r>
          </a:p>
          <a:p>
            <a:pPr lvl="3"/>
            <a:r>
              <a:rPr lang="en-US" altLang="is-IS" smtClean="0"/>
              <a:t>Fourth level</a:t>
            </a:r>
          </a:p>
          <a:p>
            <a:pPr lvl="4"/>
            <a:r>
              <a:rPr lang="en-US" altLang="is-IS" smtClean="0"/>
              <a:t>Fifth level</a:t>
            </a:r>
          </a:p>
        </p:txBody>
      </p:sp>
      <p:sp>
        <p:nvSpPr>
          <p:cNvPr id="272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 altLang="is-IS"/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is-IS"/>
          </a:p>
        </p:txBody>
      </p:sp>
      <p:sp>
        <p:nvSpPr>
          <p:cNvPr id="272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D93EEDFA-3DE6-47CD-A581-79B3C1C9E2DF}" type="slidenum">
              <a:rPr lang="en-US" altLang="is-IS"/>
              <a:pPr/>
              <a:t>‹#›</a:t>
            </a:fld>
            <a:endParaRPr lang="en-US" alt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68E3-F44C-4F1A-93CD-2119F886657F}" type="slidenum">
              <a:rPr lang="en-US" altLang="is-IS"/>
              <a:pPr/>
              <a:t>1</a:t>
            </a:fld>
            <a:endParaRPr lang="en-US" altLang="is-IS"/>
          </a:p>
        </p:txBody>
      </p:sp>
      <p:sp>
        <p:nvSpPr>
          <p:cNvPr id="2549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altLang="is-IS" noProof="1" smtClean="0"/>
              <a:t>Kynning á kennslu í Java forritun</a:t>
            </a:r>
            <a:endParaRPr lang="is-IS" altLang="is-IS" noProof="1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altLang="is-IS" noProof="1" smtClean="0"/>
              <a:t>Halldór </a:t>
            </a:r>
            <a:r>
              <a:rPr lang="is-IS" altLang="is-IS" noProof="1"/>
              <a:t>Ingi </a:t>
            </a:r>
            <a:r>
              <a:rPr lang="is-IS" altLang="is-IS" noProof="1" smtClean="0"/>
              <a:t>Kárason</a:t>
            </a:r>
            <a:br>
              <a:rPr lang="is-IS" altLang="is-IS" noProof="1" smtClean="0"/>
            </a:br>
            <a:r>
              <a:rPr lang="is-IS" altLang="is-IS" noProof="1" smtClean="0"/>
              <a:t> kennari við VÍ</a:t>
            </a:r>
          </a:p>
          <a:p>
            <a:endParaRPr lang="is-IS" altLang="is-IS" noProof="1"/>
          </a:p>
          <a:p>
            <a:endParaRPr lang="is-IS" altLang="is-IS" noProof="1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2852936"/>
            <a:ext cx="2568234" cy="3101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F79D-4BAC-4594-AB08-5B5A3738CC4E}" type="slidenum">
              <a:rPr lang="en-US" altLang="is-IS"/>
              <a:pPr/>
              <a:t>2</a:t>
            </a:fld>
            <a:endParaRPr lang="en-US" altLang="is-IS"/>
          </a:p>
        </p:txBody>
      </p:sp>
      <p:sp>
        <p:nvSpPr>
          <p:cNvPr id="205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altLang="is-IS" noProof="1" smtClean="0"/>
              <a:t>Grunnáfangi í forritun</a:t>
            </a:r>
            <a:endParaRPr lang="is-IS" altLang="is-IS" noProof="1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837488" cy="3724275"/>
          </a:xfrm>
        </p:spPr>
        <p:txBody>
          <a:bodyPr/>
          <a:lstStyle/>
          <a:p>
            <a:r>
              <a:rPr lang="is-IS" altLang="is-IS" sz="3200" noProof="1" smtClean="0"/>
              <a:t>Ég kenni grunnáfanga í Java forritun</a:t>
            </a:r>
          </a:p>
          <a:p>
            <a:endParaRPr lang="is-IS" altLang="is-IS" sz="3200" noProof="1" smtClean="0"/>
          </a:p>
          <a:p>
            <a:r>
              <a:rPr lang="is-IS" altLang="is-IS" sz="3200" noProof="1" smtClean="0"/>
              <a:t>Skipti yfir í C# í framhaldsáfanga</a:t>
            </a:r>
          </a:p>
          <a:p>
            <a:endParaRPr lang="is-IS" altLang="is-IS" sz="3200" noProof="1" smtClean="0"/>
          </a:p>
          <a:p>
            <a:r>
              <a:rPr lang="is-IS" altLang="is-IS" sz="3200" noProof="1" smtClean="0"/>
              <a:t>Er með nemendur á 3. og 4. ári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AC15-5343-4C2E-A2A3-AC9DB65DCBFC}" type="slidenum">
              <a:rPr lang="en-US" altLang="is-IS"/>
              <a:pPr/>
              <a:t>3</a:t>
            </a:fld>
            <a:endParaRPr lang="en-US" altLang="is-IS"/>
          </a:p>
        </p:txBody>
      </p:sp>
      <p:sp>
        <p:nvSpPr>
          <p:cNvPr id="36249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0" y="109086"/>
            <a:ext cx="3312368" cy="780256"/>
          </a:xfrm>
        </p:spPr>
        <p:txBody>
          <a:bodyPr/>
          <a:lstStyle/>
          <a:p>
            <a:r>
              <a:rPr lang="is-IS" altLang="is-IS" noProof="1" smtClean="0"/>
              <a:t>Væntingar</a:t>
            </a:r>
            <a:endParaRPr lang="is-IS" altLang="is-IS" noProof="1"/>
          </a:p>
        </p:txBody>
      </p:sp>
      <p:sp>
        <p:nvSpPr>
          <p:cNvPr id="3625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s-IS"/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683568" y="975990"/>
            <a:ext cx="8248208" cy="5405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ACFD-6C73-4074-BD8F-CBB93DF4EE61}" type="slidenum">
              <a:rPr lang="en-US" altLang="is-IS"/>
              <a:pPr/>
              <a:t>4</a:t>
            </a:fld>
            <a:endParaRPr lang="en-US" altLang="is-IS"/>
          </a:p>
        </p:txBody>
      </p:sp>
      <p:sp>
        <p:nvSpPr>
          <p:cNvPr id="3645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altLang="is-IS" noProof="1" smtClean="0"/>
              <a:t>Innihaldslýsing</a:t>
            </a:r>
            <a:endParaRPr lang="is-IS" altLang="is-IS" noProof="1"/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s-IS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550224" cy="3724275"/>
          </a:xfrm>
        </p:spPr>
        <p:txBody>
          <a:bodyPr/>
          <a:lstStyle/>
          <a:p>
            <a:pPr lvl="0"/>
            <a:r>
              <a:rPr lang="is-IS" dirty="0"/>
              <a:t>Innihald grunnáfanga í forritun:</a:t>
            </a:r>
            <a:endParaRPr lang="is-IS" sz="2000" dirty="0"/>
          </a:p>
          <a:p>
            <a:pPr lvl="1"/>
            <a:r>
              <a:rPr lang="is-IS" dirty="0"/>
              <a:t>Breytur og gildistaka</a:t>
            </a:r>
            <a:endParaRPr lang="is-IS" sz="1800" dirty="0"/>
          </a:p>
          <a:p>
            <a:pPr lvl="1"/>
            <a:r>
              <a:rPr lang="is-IS" dirty="0"/>
              <a:t>Skilyrði (if – else if – else – switch)</a:t>
            </a:r>
            <a:endParaRPr lang="is-IS" sz="1800" dirty="0"/>
          </a:p>
          <a:p>
            <a:pPr lvl="1"/>
            <a:r>
              <a:rPr lang="is-IS" dirty="0"/>
              <a:t>Endurtekning (slaufur)</a:t>
            </a:r>
            <a:endParaRPr lang="is-IS" sz="1800" dirty="0"/>
          </a:p>
          <a:p>
            <a:pPr lvl="1"/>
            <a:r>
              <a:rPr lang="is-IS" dirty="0"/>
              <a:t>Strengir</a:t>
            </a:r>
            <a:endParaRPr lang="is-IS" sz="1800" dirty="0"/>
          </a:p>
          <a:p>
            <a:pPr lvl="1"/>
            <a:r>
              <a:rPr lang="is-IS" dirty="0"/>
              <a:t>Fylki</a:t>
            </a:r>
            <a:endParaRPr lang="is-IS" sz="1800" dirty="0"/>
          </a:p>
          <a:p>
            <a:pPr lvl="1"/>
            <a:r>
              <a:rPr lang="is-IS" dirty="0"/>
              <a:t>Sjálfstæð vinnubrögð til að skipuleggja hvernig á að búa til forrit skv. verklýsingu</a:t>
            </a:r>
            <a:endParaRPr lang="is-IS" sz="1800" dirty="0"/>
          </a:p>
          <a:p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s-IS" altLang="is-I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s-IS" altLang="is-I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5734</TotalTime>
  <Words>84</Words>
  <Application>Microsoft Office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Capsules</vt:lpstr>
      <vt:lpstr>Kynning á kennslu í Java forritun</vt:lpstr>
      <vt:lpstr>Grunnáfangi í forritun</vt:lpstr>
      <vt:lpstr>Væntingar</vt:lpstr>
      <vt:lpstr>Innihaldslýsing</vt:lpstr>
    </vt:vector>
  </TitlesOfParts>
  <Company>VERSLO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KynningGrunnþættirJava3F</dc:title>
  <dc:creator>Halldór Ingi Kárason</dc:creator>
  <cp:lastModifiedBy>Halldór Ingi Kárason</cp:lastModifiedBy>
  <cp:revision>155</cp:revision>
  <dcterms:created xsi:type="dcterms:W3CDTF">2002-08-21T10:22:24Z</dcterms:created>
  <dcterms:modified xsi:type="dcterms:W3CDTF">2016-06-09T11:56:02Z</dcterms:modified>
</cp:coreProperties>
</file>